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ACE382-9FEC-448F-AE7B-BA7AE1C68151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70DFFE-15FB-43A2-ACD4-83E6B0AAFED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Realistic Fiction Discussion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10,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745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u="sng" dirty="0" smtClean="0"/>
              <a:t>Facilitators</a:t>
            </a:r>
            <a:r>
              <a:rPr lang="en-US" sz="4000" dirty="0" smtClean="0"/>
              <a:t> –</a:t>
            </a:r>
          </a:p>
          <a:p>
            <a:pPr marL="0" indent="0" algn="ctr">
              <a:buNone/>
            </a:pPr>
            <a:r>
              <a:rPr lang="en-US" sz="4000" dirty="0" smtClean="0"/>
              <a:t>Briefly summarize the book.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u="sng" dirty="0" smtClean="0"/>
              <a:t>Group members </a:t>
            </a:r>
            <a:r>
              <a:rPr lang="en-US" sz="4000" dirty="0" smtClean="0"/>
              <a:t>– </a:t>
            </a:r>
          </a:p>
          <a:p>
            <a:pPr marL="0" indent="0" algn="ctr">
              <a:buNone/>
            </a:pPr>
            <a:r>
              <a:rPr lang="en-US" sz="4000" dirty="0" smtClean="0"/>
              <a:t>Feel free to jump in and add details / comment during the facilitator’s summary.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86684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Do any of the characters in your book have low self-esteem? </a:t>
            </a:r>
          </a:p>
          <a:p>
            <a:pPr marL="0" indent="0" algn="ctr">
              <a:buNone/>
            </a:pPr>
            <a:r>
              <a:rPr lang="en-US" sz="4000" dirty="0" smtClean="0"/>
              <a:t> </a:t>
            </a:r>
          </a:p>
          <a:p>
            <a:pPr marL="0" indent="0" algn="ctr">
              <a:buNone/>
            </a:pPr>
            <a:r>
              <a:rPr lang="en-US" sz="4000" dirty="0" smtClean="0"/>
              <a:t>What do you think is causing it? </a:t>
            </a:r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Does ANY character feel good about himself or herself?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58284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You’re creating a playlist of songs for characters in the novel.  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Select a character.  What songs would you pick for him/her?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95042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000" dirty="0" smtClean="0"/>
              <a:t>Charlie (from </a:t>
            </a:r>
            <a:r>
              <a:rPr lang="en-US" sz="4000" i="1" dirty="0" smtClean="0"/>
              <a:t>Perks of Being a Wallflower</a:t>
            </a:r>
            <a:r>
              <a:rPr lang="en-US" sz="4000" dirty="0" smtClean="0"/>
              <a:t>) considers the reader a friend, simply because he or she listens to what Charlie has to say.  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Think of the novel you read.  Based on this definition of friendship, which characters would you identify as friends?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68495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8912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4000" dirty="0" smtClean="0"/>
              <a:t>In October, we celebrate Banned Books Week.  Was there a topic or scene that might earn the book you read a place on the Banned Books list?  </a:t>
            </a:r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Do you think some books should be “banned” from our school library?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81943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8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What do you think will happen to the main characters in your novel after it ends?  </a:t>
            </a:r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If there were a sequel, what would you like to see continued?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178385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</TotalTime>
  <Words>213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Realistic Fiction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Realistic Fiction Discussion</dc:title>
  <dc:creator>Jennifer A. Kelly</dc:creator>
  <cp:lastModifiedBy>Jennifer A. Kelly</cp:lastModifiedBy>
  <cp:revision>2</cp:revision>
  <dcterms:created xsi:type="dcterms:W3CDTF">2013-04-08T18:52:47Z</dcterms:created>
  <dcterms:modified xsi:type="dcterms:W3CDTF">2013-04-08T19:06:05Z</dcterms:modified>
</cp:coreProperties>
</file>